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68" r:id="rId2"/>
    <p:sldId id="331" r:id="rId3"/>
    <p:sldId id="308" r:id="rId4"/>
    <p:sldId id="337" r:id="rId5"/>
    <p:sldId id="336" r:id="rId6"/>
    <p:sldId id="317" r:id="rId7"/>
    <p:sldId id="332" r:id="rId8"/>
    <p:sldId id="334" r:id="rId9"/>
    <p:sldId id="335" r:id="rId10"/>
    <p:sldId id="298" r:id="rId11"/>
  </p:sldIdLst>
  <p:sldSz cx="9144000" cy="6858000" type="screen4x3"/>
  <p:notesSz cx="6858000" cy="9144000"/>
  <p:custDataLst>
    <p:tags r:id="rId1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EmbossedBlackWide" pitchFamily="2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EmbossedBlackWide" pitchFamily="2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EmbossedBlackWide" pitchFamily="2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EmbossedBlackWide" pitchFamily="2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EmbossedBlackWide" pitchFamily="2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mbossedBlackWide" pitchFamily="2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mbossedBlackWide" pitchFamily="2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mbossedBlackWide" pitchFamily="2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mbossedBlackWide" pitchFamily="2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7" autoAdjust="0"/>
    <p:restoredTop sz="94301" autoAdjust="0"/>
  </p:normalViewPr>
  <p:slideViewPr>
    <p:cSldViewPr snapToGrid="0">
      <p:cViewPr varScale="1">
        <p:scale>
          <a:sx n="98" d="100"/>
          <a:sy n="98" d="100"/>
        </p:scale>
        <p:origin x="102" y="14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#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46DA54-01DA-4B36-B9B5-78050303CDF7}" type="doc">
      <dgm:prSet loTypeId="urn:microsoft.com/office/officeart/2008/layout/HorizontalMultiLevelHierarchy#2" loCatId="hierarchy" qsTypeId="urn:microsoft.com/office/officeart/2005/8/quickstyle/3d4#2" qsCatId="3D" csTypeId="urn:microsoft.com/office/officeart/2005/8/colors/accent0_2#2" csCatId="mainScheme" phldr="1"/>
      <dgm:spPr/>
      <dgm:t>
        <a:bodyPr/>
        <a:lstStyle/>
        <a:p>
          <a:endParaRPr lang="zh-CN" altLang="en-US"/>
        </a:p>
      </dgm:t>
    </dgm:pt>
    <dgm:pt modelId="{32490C68-4148-4248-93DD-26A691CC5EE2}">
      <dgm:prSet phldrT="[文本]" custT="1"/>
      <dgm:spPr/>
      <dgm:t>
        <a:bodyPr vert="vert"/>
        <a:lstStyle/>
        <a:p>
          <a:r>
            <a:rPr lang="zh-CN" altLang="en-US" sz="6000" b="0" dirty="0"/>
            <a:t>影响因素</a:t>
          </a:r>
        </a:p>
      </dgm:t>
    </dgm:pt>
    <dgm:pt modelId="{767E7482-157B-4FD9-BF61-99DA59841B84}" type="parTrans" cxnId="{66651813-7EBC-49C2-A82B-5B8C8DA3008F}">
      <dgm:prSet/>
      <dgm:spPr/>
      <dgm:t>
        <a:bodyPr/>
        <a:lstStyle/>
        <a:p>
          <a:endParaRPr lang="zh-CN" altLang="en-US"/>
        </a:p>
      </dgm:t>
    </dgm:pt>
    <dgm:pt modelId="{034D3CFC-B4BA-47A1-9602-962DC27926C5}" type="sibTrans" cxnId="{66651813-7EBC-49C2-A82B-5B8C8DA3008F}">
      <dgm:prSet/>
      <dgm:spPr/>
      <dgm:t>
        <a:bodyPr/>
        <a:lstStyle/>
        <a:p>
          <a:endParaRPr lang="zh-CN" altLang="en-US"/>
        </a:p>
      </dgm:t>
    </dgm:pt>
    <dgm:pt modelId="{BAE8212F-D353-44A3-98B8-9D3AF758873E}">
      <dgm:prSet phldrT="[文本]" custT="1"/>
      <dgm:spPr>
        <a:solidFill>
          <a:srgbClr val="FFFFFF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20955" tIns="20955" rIns="20955" bIns="20955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srgbClr val="334F6D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发声板的材料</a:t>
          </a:r>
        </a:p>
      </dgm:t>
    </dgm:pt>
    <dgm:pt modelId="{DCEE9FD2-127C-4137-9DB4-22CF983A2724}" type="parTrans" cxnId="{CEB5286C-6FA9-4986-ADD8-683820E11D48}">
      <dgm:prSet/>
      <dgm:spPr/>
      <dgm:t>
        <a:bodyPr/>
        <a:lstStyle/>
        <a:p>
          <a:endParaRPr lang="zh-CN" altLang="en-US"/>
        </a:p>
      </dgm:t>
    </dgm:pt>
    <dgm:pt modelId="{B0D059D0-F8F3-454A-B0EE-3ADB541E637A}" type="sibTrans" cxnId="{CEB5286C-6FA9-4986-ADD8-683820E11D48}">
      <dgm:prSet/>
      <dgm:spPr/>
      <dgm:t>
        <a:bodyPr/>
        <a:lstStyle/>
        <a:p>
          <a:endParaRPr lang="zh-CN" altLang="en-US"/>
        </a:p>
      </dgm:t>
    </dgm:pt>
    <dgm:pt modelId="{A2CC2B4F-9135-444F-9D8E-4110BB1167FD}">
      <dgm:prSet phldrT="[文本]" custT="1"/>
      <dgm:spPr/>
      <dgm:t>
        <a:bodyPr/>
        <a:lstStyle/>
        <a:p>
          <a:r>
            <a:rPr lang="zh-CN" altLang="en-US" sz="4800" dirty="0"/>
            <a:t>发声板的厚度</a:t>
          </a:r>
        </a:p>
      </dgm:t>
    </dgm:pt>
    <dgm:pt modelId="{DB7CF805-5DC7-4161-B625-A954932D15E9}" type="parTrans" cxnId="{D798FF06-199C-4CD1-AEFC-DAF05C09EA1C}">
      <dgm:prSet/>
      <dgm:spPr/>
      <dgm:t>
        <a:bodyPr/>
        <a:lstStyle/>
        <a:p>
          <a:endParaRPr lang="zh-CN" altLang="en-US"/>
        </a:p>
      </dgm:t>
    </dgm:pt>
    <dgm:pt modelId="{F445EDF9-674A-4EE8-B304-01853A24024C}" type="sibTrans" cxnId="{D798FF06-199C-4CD1-AEFC-DAF05C09EA1C}">
      <dgm:prSet/>
      <dgm:spPr/>
      <dgm:t>
        <a:bodyPr/>
        <a:lstStyle/>
        <a:p>
          <a:endParaRPr lang="zh-CN" altLang="en-US"/>
        </a:p>
      </dgm:t>
    </dgm:pt>
    <dgm:pt modelId="{0FF87034-3AD2-4F66-B00C-19238CFCEF0A}">
      <dgm:prSet phldrT="[文本]"/>
      <dgm:spPr/>
      <dgm:t>
        <a:bodyPr/>
        <a:lstStyle/>
        <a:p>
          <a:r>
            <a:rPr lang="zh-CN" altLang="en-US" dirty="0"/>
            <a:t>发声板的弯曲程度</a:t>
          </a:r>
        </a:p>
      </dgm:t>
    </dgm:pt>
    <dgm:pt modelId="{C92DD7E3-A565-4682-8F63-014CA58AF819}" type="parTrans" cxnId="{DB6D9ED5-FD60-4C07-BD50-4E31A39BA310}">
      <dgm:prSet/>
      <dgm:spPr/>
      <dgm:t>
        <a:bodyPr/>
        <a:lstStyle/>
        <a:p>
          <a:endParaRPr lang="zh-CN" altLang="en-US"/>
        </a:p>
      </dgm:t>
    </dgm:pt>
    <dgm:pt modelId="{E7D697CE-0EEB-4B53-9243-E82514E62387}" type="sibTrans" cxnId="{DB6D9ED5-FD60-4C07-BD50-4E31A39BA310}">
      <dgm:prSet/>
      <dgm:spPr/>
      <dgm:t>
        <a:bodyPr/>
        <a:lstStyle/>
        <a:p>
          <a:endParaRPr lang="zh-CN" altLang="en-US"/>
        </a:p>
      </dgm:t>
    </dgm:pt>
    <dgm:pt modelId="{0EFFE55A-D5F5-460B-BDEE-D9557813FE7B}">
      <dgm:prSet/>
      <dgm:spPr/>
      <dgm:t>
        <a:bodyPr/>
        <a:lstStyle/>
        <a:p>
          <a:r>
            <a:rPr lang="zh-CN" altLang="en-US" dirty="0"/>
            <a:t>发生板的振动特性</a:t>
          </a:r>
        </a:p>
      </dgm:t>
    </dgm:pt>
    <dgm:pt modelId="{C5DE90DC-0E32-4F41-8322-63BE1888F183}" type="parTrans" cxnId="{19DA03DA-913C-42C2-9258-79262B3F6015}">
      <dgm:prSet/>
      <dgm:spPr/>
      <dgm:t>
        <a:bodyPr/>
        <a:lstStyle/>
        <a:p>
          <a:endParaRPr lang="zh-CN" altLang="en-US"/>
        </a:p>
      </dgm:t>
    </dgm:pt>
    <dgm:pt modelId="{AD08C58C-D84D-471F-8CA8-282E8A029F47}" type="sibTrans" cxnId="{19DA03DA-913C-42C2-9258-79262B3F6015}">
      <dgm:prSet/>
      <dgm:spPr/>
      <dgm:t>
        <a:bodyPr/>
        <a:lstStyle/>
        <a:p>
          <a:endParaRPr lang="zh-CN" altLang="en-US"/>
        </a:p>
      </dgm:t>
    </dgm:pt>
    <dgm:pt modelId="{99ACC4F7-E418-4815-85B7-2E7C6C73B596}" type="pres">
      <dgm:prSet presAssocID="{4B46DA54-01DA-4B36-B9B5-78050303CD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C2DC3FD-94C7-47A7-ADF0-DC0FC3810FA7}" type="pres">
      <dgm:prSet presAssocID="{32490C68-4148-4248-93DD-26A691CC5EE2}" presName="root1" presStyleCnt="0"/>
      <dgm:spPr/>
    </dgm:pt>
    <dgm:pt modelId="{D786EE93-F1A7-41E6-BDA8-625684C2CC2C}" type="pres">
      <dgm:prSet presAssocID="{32490C68-4148-4248-93DD-26A691CC5EE2}" presName="LevelOneTextNode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0288A1DC-C2A2-4649-B000-C7D9FA31A04E}" type="pres">
      <dgm:prSet presAssocID="{32490C68-4148-4248-93DD-26A691CC5EE2}" presName="level2hierChild" presStyleCnt="0"/>
      <dgm:spPr/>
    </dgm:pt>
    <dgm:pt modelId="{740BEC9A-B481-464A-A90E-50874557626D}" type="pres">
      <dgm:prSet presAssocID="{DCEE9FD2-127C-4137-9DB4-22CF983A2724}" presName="conn2-1" presStyleLbl="parChTrans1D2" presStyleIdx="0" presStyleCnt="4"/>
      <dgm:spPr/>
    </dgm:pt>
    <dgm:pt modelId="{1B6D7D39-7DF9-41F5-8D66-2E6FDF8C0031}" type="pres">
      <dgm:prSet presAssocID="{DCEE9FD2-127C-4137-9DB4-22CF983A2724}" presName="connTx" presStyleLbl="parChTrans1D2" presStyleIdx="0" presStyleCnt="4"/>
      <dgm:spPr/>
    </dgm:pt>
    <dgm:pt modelId="{9F2B6321-A6D8-4416-8174-A06FC0D5FB2C}" type="pres">
      <dgm:prSet presAssocID="{BAE8212F-D353-44A3-98B8-9D3AF758873E}" presName="root2" presStyleCnt="0"/>
      <dgm:spPr/>
    </dgm:pt>
    <dgm:pt modelId="{1653ADC9-8153-4DE0-B5F0-8DE3FA7BD662}" type="pres">
      <dgm:prSet presAssocID="{BAE8212F-D353-44A3-98B8-9D3AF758873E}" presName="LevelTwoTextNode" presStyleLbl="node2" presStyleIdx="0" presStyleCnt="4" custScaleX="148899">
        <dgm:presLayoutVars>
          <dgm:chPref val="3"/>
        </dgm:presLayoutVars>
      </dgm:prSet>
      <dgm:spPr>
        <a:xfrm>
          <a:off x="1873875" y="263747"/>
          <a:ext cx="5020332" cy="1027937"/>
        </a:xfrm>
        <a:prstGeom prst="roundRect">
          <a:avLst/>
        </a:prstGeom>
      </dgm:spPr>
    </dgm:pt>
    <dgm:pt modelId="{86285751-5B2E-4A30-A15E-2BC7D5B2C565}" type="pres">
      <dgm:prSet presAssocID="{BAE8212F-D353-44A3-98B8-9D3AF758873E}" presName="level3hierChild" presStyleCnt="0"/>
      <dgm:spPr/>
    </dgm:pt>
    <dgm:pt modelId="{6271E698-CC6E-4983-B283-9BF07EBF2B2E}" type="pres">
      <dgm:prSet presAssocID="{DB7CF805-5DC7-4161-B625-A954932D15E9}" presName="conn2-1" presStyleLbl="parChTrans1D2" presStyleIdx="1" presStyleCnt="4"/>
      <dgm:spPr/>
    </dgm:pt>
    <dgm:pt modelId="{C11DCD81-AEEC-4561-A263-4F7EEC65B84E}" type="pres">
      <dgm:prSet presAssocID="{DB7CF805-5DC7-4161-B625-A954932D15E9}" presName="connTx" presStyleLbl="parChTrans1D2" presStyleIdx="1" presStyleCnt="4"/>
      <dgm:spPr/>
    </dgm:pt>
    <dgm:pt modelId="{198B700E-3288-4F6C-B9C6-89C602C771ED}" type="pres">
      <dgm:prSet presAssocID="{A2CC2B4F-9135-444F-9D8E-4110BB1167FD}" presName="root2" presStyleCnt="0"/>
      <dgm:spPr/>
    </dgm:pt>
    <dgm:pt modelId="{F69DCDAF-9DE1-4BF2-9AB8-3EDCB1815BA1}" type="pres">
      <dgm:prSet presAssocID="{A2CC2B4F-9135-444F-9D8E-4110BB1167FD}" presName="LevelTwoTextNode" presStyleLbl="node2" presStyleIdx="1" presStyleCnt="4" custScaleX="148948">
        <dgm:presLayoutVars>
          <dgm:chPref val="3"/>
        </dgm:presLayoutVars>
      </dgm:prSet>
      <dgm:spPr>
        <a:prstGeom prst="roundRect">
          <a:avLst/>
        </a:prstGeom>
      </dgm:spPr>
    </dgm:pt>
    <dgm:pt modelId="{F99C2DB8-873E-4F39-98F2-21FCC01BE7DC}" type="pres">
      <dgm:prSet presAssocID="{A2CC2B4F-9135-444F-9D8E-4110BB1167FD}" presName="level3hierChild" presStyleCnt="0"/>
      <dgm:spPr/>
    </dgm:pt>
    <dgm:pt modelId="{4B68A16A-C53F-4175-B11C-BFDC66B2C520}" type="pres">
      <dgm:prSet presAssocID="{C92DD7E3-A565-4682-8F63-014CA58AF819}" presName="conn2-1" presStyleLbl="parChTrans1D2" presStyleIdx="2" presStyleCnt="4"/>
      <dgm:spPr/>
    </dgm:pt>
    <dgm:pt modelId="{52D79497-A162-48D1-8D84-3559E95A4076}" type="pres">
      <dgm:prSet presAssocID="{C92DD7E3-A565-4682-8F63-014CA58AF819}" presName="connTx" presStyleLbl="parChTrans1D2" presStyleIdx="2" presStyleCnt="4"/>
      <dgm:spPr/>
    </dgm:pt>
    <dgm:pt modelId="{20DC27E8-09EA-496E-A224-1F174F1E8EFE}" type="pres">
      <dgm:prSet presAssocID="{0FF87034-3AD2-4F66-B00C-19238CFCEF0A}" presName="root2" presStyleCnt="0"/>
      <dgm:spPr/>
    </dgm:pt>
    <dgm:pt modelId="{ABF5F4F1-95A3-44E5-9BF7-108BF4103050}" type="pres">
      <dgm:prSet presAssocID="{0FF87034-3AD2-4F66-B00C-19238CFCEF0A}" presName="LevelTwoTextNode" presStyleLbl="node2" presStyleIdx="2" presStyleCnt="4" custScaleX="148948">
        <dgm:presLayoutVars>
          <dgm:chPref val="3"/>
        </dgm:presLayoutVars>
      </dgm:prSet>
      <dgm:spPr>
        <a:prstGeom prst="roundRect">
          <a:avLst/>
        </a:prstGeom>
      </dgm:spPr>
    </dgm:pt>
    <dgm:pt modelId="{2FD5C0C1-D5CE-4495-A1FE-84D2D7D28067}" type="pres">
      <dgm:prSet presAssocID="{0FF87034-3AD2-4F66-B00C-19238CFCEF0A}" presName="level3hierChild" presStyleCnt="0"/>
      <dgm:spPr/>
    </dgm:pt>
    <dgm:pt modelId="{6DA0FF3F-3248-485B-85C4-E1E17EFD4492}" type="pres">
      <dgm:prSet presAssocID="{C5DE90DC-0E32-4F41-8322-63BE1888F183}" presName="conn2-1" presStyleLbl="parChTrans1D2" presStyleIdx="3" presStyleCnt="4"/>
      <dgm:spPr/>
    </dgm:pt>
    <dgm:pt modelId="{716A2DFE-DC38-478F-A5A4-BC616C01E18F}" type="pres">
      <dgm:prSet presAssocID="{C5DE90DC-0E32-4F41-8322-63BE1888F183}" presName="connTx" presStyleLbl="parChTrans1D2" presStyleIdx="3" presStyleCnt="4"/>
      <dgm:spPr/>
    </dgm:pt>
    <dgm:pt modelId="{572CAB28-C52E-4CA5-9600-61BD2BA0F8F6}" type="pres">
      <dgm:prSet presAssocID="{0EFFE55A-D5F5-460B-BDEE-D9557813FE7B}" presName="root2" presStyleCnt="0"/>
      <dgm:spPr/>
    </dgm:pt>
    <dgm:pt modelId="{3349F5FF-E89E-42EC-87C7-D1BCB8ADD56E}" type="pres">
      <dgm:prSet presAssocID="{0EFFE55A-D5F5-460B-BDEE-D9557813FE7B}" presName="LevelTwoTextNode" presStyleLbl="node2" presStyleIdx="3" presStyleCnt="4" custScaleX="148948">
        <dgm:presLayoutVars>
          <dgm:chPref val="3"/>
        </dgm:presLayoutVars>
      </dgm:prSet>
      <dgm:spPr>
        <a:prstGeom prst="roundRect">
          <a:avLst/>
        </a:prstGeom>
      </dgm:spPr>
    </dgm:pt>
    <dgm:pt modelId="{E0FFF6F7-DA59-4FE4-B2F3-41CFE8C263CC}" type="pres">
      <dgm:prSet presAssocID="{0EFFE55A-D5F5-460B-BDEE-D9557813FE7B}" presName="level3hierChild" presStyleCnt="0"/>
      <dgm:spPr/>
    </dgm:pt>
  </dgm:ptLst>
  <dgm:cxnLst>
    <dgm:cxn modelId="{D798FF06-199C-4CD1-AEFC-DAF05C09EA1C}" srcId="{32490C68-4148-4248-93DD-26A691CC5EE2}" destId="{A2CC2B4F-9135-444F-9D8E-4110BB1167FD}" srcOrd="1" destOrd="0" parTransId="{DB7CF805-5DC7-4161-B625-A954932D15E9}" sibTransId="{F445EDF9-674A-4EE8-B304-01853A24024C}"/>
    <dgm:cxn modelId="{66651813-7EBC-49C2-A82B-5B8C8DA3008F}" srcId="{4B46DA54-01DA-4B36-B9B5-78050303CDF7}" destId="{32490C68-4148-4248-93DD-26A691CC5EE2}" srcOrd="0" destOrd="0" parTransId="{767E7482-157B-4FD9-BF61-99DA59841B84}" sibTransId="{034D3CFC-B4BA-47A1-9602-962DC27926C5}"/>
    <dgm:cxn modelId="{11C53C2E-812C-4996-828D-D8B146A8FCA6}" type="presOf" srcId="{32490C68-4148-4248-93DD-26A691CC5EE2}" destId="{D786EE93-F1A7-41E6-BDA8-625684C2CC2C}" srcOrd="0" destOrd="0" presId="urn:microsoft.com/office/officeart/2008/layout/HorizontalMultiLevelHierarchy#2"/>
    <dgm:cxn modelId="{AAD46837-3790-48FA-A3CB-A47A2BEA1996}" type="presOf" srcId="{DB7CF805-5DC7-4161-B625-A954932D15E9}" destId="{C11DCD81-AEEC-4561-A263-4F7EEC65B84E}" srcOrd="1" destOrd="0" presId="urn:microsoft.com/office/officeart/2008/layout/HorizontalMultiLevelHierarchy#2"/>
    <dgm:cxn modelId="{5E8C9F3B-80EC-4A45-B49F-1C73C34813BE}" type="presOf" srcId="{0FF87034-3AD2-4F66-B00C-19238CFCEF0A}" destId="{ABF5F4F1-95A3-44E5-9BF7-108BF4103050}" srcOrd="0" destOrd="0" presId="urn:microsoft.com/office/officeart/2008/layout/HorizontalMultiLevelHierarchy#2"/>
    <dgm:cxn modelId="{902DFC3D-1859-41CA-9BD2-43DF505B328E}" type="presOf" srcId="{DCEE9FD2-127C-4137-9DB4-22CF983A2724}" destId="{740BEC9A-B481-464A-A90E-50874557626D}" srcOrd="0" destOrd="0" presId="urn:microsoft.com/office/officeart/2008/layout/HorizontalMultiLevelHierarchy#2"/>
    <dgm:cxn modelId="{8FF3A75D-1158-49C6-A6F2-733C0252C285}" type="presOf" srcId="{C5DE90DC-0E32-4F41-8322-63BE1888F183}" destId="{6DA0FF3F-3248-485B-85C4-E1E17EFD4492}" srcOrd="0" destOrd="0" presId="urn:microsoft.com/office/officeart/2008/layout/HorizontalMultiLevelHierarchy#2"/>
    <dgm:cxn modelId="{4331FC67-FBFD-43F8-B09B-0790D8EFAFA7}" type="presOf" srcId="{C5DE90DC-0E32-4F41-8322-63BE1888F183}" destId="{716A2DFE-DC38-478F-A5A4-BC616C01E18F}" srcOrd="1" destOrd="0" presId="urn:microsoft.com/office/officeart/2008/layout/HorizontalMultiLevelHierarchy#2"/>
    <dgm:cxn modelId="{10345D68-F6AE-4C68-9B07-13D058CE9FC8}" type="presOf" srcId="{0EFFE55A-D5F5-460B-BDEE-D9557813FE7B}" destId="{3349F5FF-E89E-42EC-87C7-D1BCB8ADD56E}" srcOrd="0" destOrd="0" presId="urn:microsoft.com/office/officeart/2008/layout/HorizontalMultiLevelHierarchy#2"/>
    <dgm:cxn modelId="{CEB5286C-6FA9-4986-ADD8-683820E11D48}" srcId="{32490C68-4148-4248-93DD-26A691CC5EE2}" destId="{BAE8212F-D353-44A3-98B8-9D3AF758873E}" srcOrd="0" destOrd="0" parTransId="{DCEE9FD2-127C-4137-9DB4-22CF983A2724}" sibTransId="{B0D059D0-F8F3-454A-B0EE-3ADB541E637A}"/>
    <dgm:cxn modelId="{1B0B797E-B928-4246-84D3-E9D22FC1C794}" type="presOf" srcId="{A2CC2B4F-9135-444F-9D8E-4110BB1167FD}" destId="{F69DCDAF-9DE1-4BF2-9AB8-3EDCB1815BA1}" srcOrd="0" destOrd="0" presId="urn:microsoft.com/office/officeart/2008/layout/HorizontalMultiLevelHierarchy#2"/>
    <dgm:cxn modelId="{C7886D8D-E5AD-4C52-8835-97AAD62CE810}" type="presOf" srcId="{C92DD7E3-A565-4682-8F63-014CA58AF819}" destId="{52D79497-A162-48D1-8D84-3559E95A4076}" srcOrd="1" destOrd="0" presId="urn:microsoft.com/office/officeart/2008/layout/HorizontalMultiLevelHierarchy#2"/>
    <dgm:cxn modelId="{4012C9A3-1617-4B8B-917C-684CAEBD2125}" type="presOf" srcId="{DCEE9FD2-127C-4137-9DB4-22CF983A2724}" destId="{1B6D7D39-7DF9-41F5-8D66-2E6FDF8C0031}" srcOrd="1" destOrd="0" presId="urn:microsoft.com/office/officeart/2008/layout/HorizontalMultiLevelHierarchy#2"/>
    <dgm:cxn modelId="{DEBC50C4-A62D-4F24-97EA-F95C52F8B2D9}" type="presOf" srcId="{4B46DA54-01DA-4B36-B9B5-78050303CDF7}" destId="{99ACC4F7-E418-4815-85B7-2E7C6C73B596}" srcOrd="0" destOrd="0" presId="urn:microsoft.com/office/officeart/2008/layout/HorizontalMultiLevelHierarchy#2"/>
    <dgm:cxn modelId="{DB6D9ED5-FD60-4C07-BD50-4E31A39BA310}" srcId="{32490C68-4148-4248-93DD-26A691CC5EE2}" destId="{0FF87034-3AD2-4F66-B00C-19238CFCEF0A}" srcOrd="2" destOrd="0" parTransId="{C92DD7E3-A565-4682-8F63-014CA58AF819}" sibTransId="{E7D697CE-0EEB-4B53-9243-E82514E62387}"/>
    <dgm:cxn modelId="{40F8B8D7-BDA6-4012-89D0-CF2996E85F2D}" type="presOf" srcId="{BAE8212F-D353-44A3-98B8-9D3AF758873E}" destId="{1653ADC9-8153-4DE0-B5F0-8DE3FA7BD662}" srcOrd="0" destOrd="0" presId="urn:microsoft.com/office/officeart/2008/layout/HorizontalMultiLevelHierarchy#2"/>
    <dgm:cxn modelId="{19DA03DA-913C-42C2-9258-79262B3F6015}" srcId="{32490C68-4148-4248-93DD-26A691CC5EE2}" destId="{0EFFE55A-D5F5-460B-BDEE-D9557813FE7B}" srcOrd="3" destOrd="0" parTransId="{C5DE90DC-0E32-4F41-8322-63BE1888F183}" sibTransId="{AD08C58C-D84D-471F-8CA8-282E8A029F47}"/>
    <dgm:cxn modelId="{3DF105DC-7EB6-4CFB-A49D-1E20454A30B0}" type="presOf" srcId="{C92DD7E3-A565-4682-8F63-014CA58AF819}" destId="{4B68A16A-C53F-4175-B11C-BFDC66B2C520}" srcOrd="0" destOrd="0" presId="urn:microsoft.com/office/officeart/2008/layout/HorizontalMultiLevelHierarchy#2"/>
    <dgm:cxn modelId="{9A29C5E5-371C-4458-ABBD-8965F9D63821}" type="presOf" srcId="{DB7CF805-5DC7-4161-B625-A954932D15E9}" destId="{6271E698-CC6E-4983-B283-9BF07EBF2B2E}" srcOrd="0" destOrd="0" presId="urn:microsoft.com/office/officeart/2008/layout/HorizontalMultiLevelHierarchy#2"/>
    <dgm:cxn modelId="{42A5FCEA-71BF-4717-B36E-FF672EA47CAB}" type="presParOf" srcId="{99ACC4F7-E418-4815-85B7-2E7C6C73B596}" destId="{BC2DC3FD-94C7-47A7-ADF0-DC0FC3810FA7}" srcOrd="0" destOrd="0" presId="urn:microsoft.com/office/officeart/2008/layout/HorizontalMultiLevelHierarchy#2"/>
    <dgm:cxn modelId="{81C58B5F-C8ED-4790-815E-6D4CAB06BF5B}" type="presParOf" srcId="{BC2DC3FD-94C7-47A7-ADF0-DC0FC3810FA7}" destId="{D786EE93-F1A7-41E6-BDA8-625684C2CC2C}" srcOrd="0" destOrd="0" presId="urn:microsoft.com/office/officeart/2008/layout/HorizontalMultiLevelHierarchy#2"/>
    <dgm:cxn modelId="{BBF4B9B2-E224-4A53-909F-93A56F0801A4}" type="presParOf" srcId="{BC2DC3FD-94C7-47A7-ADF0-DC0FC3810FA7}" destId="{0288A1DC-C2A2-4649-B000-C7D9FA31A04E}" srcOrd="1" destOrd="0" presId="urn:microsoft.com/office/officeart/2008/layout/HorizontalMultiLevelHierarchy#2"/>
    <dgm:cxn modelId="{527C1D9E-9EFC-4537-9CD8-581B095822E9}" type="presParOf" srcId="{0288A1DC-C2A2-4649-B000-C7D9FA31A04E}" destId="{740BEC9A-B481-464A-A90E-50874557626D}" srcOrd="0" destOrd="0" presId="urn:microsoft.com/office/officeart/2008/layout/HorizontalMultiLevelHierarchy#2"/>
    <dgm:cxn modelId="{3150E8C6-92A5-4A89-B8C7-0FD7B37EFEED}" type="presParOf" srcId="{740BEC9A-B481-464A-A90E-50874557626D}" destId="{1B6D7D39-7DF9-41F5-8D66-2E6FDF8C0031}" srcOrd="0" destOrd="0" presId="urn:microsoft.com/office/officeart/2008/layout/HorizontalMultiLevelHierarchy#2"/>
    <dgm:cxn modelId="{4F1F6BBE-6315-400B-85BF-2BC07A7B3A30}" type="presParOf" srcId="{0288A1DC-C2A2-4649-B000-C7D9FA31A04E}" destId="{9F2B6321-A6D8-4416-8174-A06FC0D5FB2C}" srcOrd="1" destOrd="0" presId="urn:microsoft.com/office/officeart/2008/layout/HorizontalMultiLevelHierarchy#2"/>
    <dgm:cxn modelId="{AEEBE62F-99C3-4C5B-8A14-1967EC7ED757}" type="presParOf" srcId="{9F2B6321-A6D8-4416-8174-A06FC0D5FB2C}" destId="{1653ADC9-8153-4DE0-B5F0-8DE3FA7BD662}" srcOrd="0" destOrd="0" presId="urn:microsoft.com/office/officeart/2008/layout/HorizontalMultiLevelHierarchy#2"/>
    <dgm:cxn modelId="{AD4DFF71-7E4F-4B64-860E-9DAADFB8B0B6}" type="presParOf" srcId="{9F2B6321-A6D8-4416-8174-A06FC0D5FB2C}" destId="{86285751-5B2E-4A30-A15E-2BC7D5B2C565}" srcOrd="1" destOrd="0" presId="urn:microsoft.com/office/officeart/2008/layout/HorizontalMultiLevelHierarchy#2"/>
    <dgm:cxn modelId="{D18AC920-6B9A-4E54-848A-E23806CFD9FE}" type="presParOf" srcId="{0288A1DC-C2A2-4649-B000-C7D9FA31A04E}" destId="{6271E698-CC6E-4983-B283-9BF07EBF2B2E}" srcOrd="2" destOrd="0" presId="urn:microsoft.com/office/officeart/2008/layout/HorizontalMultiLevelHierarchy#2"/>
    <dgm:cxn modelId="{9912549B-AB87-4B32-8B63-3AC66426AF83}" type="presParOf" srcId="{6271E698-CC6E-4983-B283-9BF07EBF2B2E}" destId="{C11DCD81-AEEC-4561-A263-4F7EEC65B84E}" srcOrd="0" destOrd="0" presId="urn:microsoft.com/office/officeart/2008/layout/HorizontalMultiLevelHierarchy#2"/>
    <dgm:cxn modelId="{CD997B21-FE03-4317-865B-A0E06BF42921}" type="presParOf" srcId="{0288A1DC-C2A2-4649-B000-C7D9FA31A04E}" destId="{198B700E-3288-4F6C-B9C6-89C602C771ED}" srcOrd="3" destOrd="0" presId="urn:microsoft.com/office/officeart/2008/layout/HorizontalMultiLevelHierarchy#2"/>
    <dgm:cxn modelId="{E5CF135D-39CC-4BFE-AFC7-EC848CD55644}" type="presParOf" srcId="{198B700E-3288-4F6C-B9C6-89C602C771ED}" destId="{F69DCDAF-9DE1-4BF2-9AB8-3EDCB1815BA1}" srcOrd="0" destOrd="0" presId="urn:microsoft.com/office/officeart/2008/layout/HorizontalMultiLevelHierarchy#2"/>
    <dgm:cxn modelId="{B6FE75A9-3D48-4D09-8846-DD9461DFF683}" type="presParOf" srcId="{198B700E-3288-4F6C-B9C6-89C602C771ED}" destId="{F99C2DB8-873E-4F39-98F2-21FCC01BE7DC}" srcOrd="1" destOrd="0" presId="urn:microsoft.com/office/officeart/2008/layout/HorizontalMultiLevelHierarchy#2"/>
    <dgm:cxn modelId="{80F58D81-B117-4248-92B0-D3EEA5DB4AA2}" type="presParOf" srcId="{0288A1DC-C2A2-4649-B000-C7D9FA31A04E}" destId="{4B68A16A-C53F-4175-B11C-BFDC66B2C520}" srcOrd="4" destOrd="0" presId="urn:microsoft.com/office/officeart/2008/layout/HorizontalMultiLevelHierarchy#2"/>
    <dgm:cxn modelId="{D82C9DEE-4F1E-4E13-ACDB-05BCCA80A24B}" type="presParOf" srcId="{4B68A16A-C53F-4175-B11C-BFDC66B2C520}" destId="{52D79497-A162-48D1-8D84-3559E95A4076}" srcOrd="0" destOrd="0" presId="urn:microsoft.com/office/officeart/2008/layout/HorizontalMultiLevelHierarchy#2"/>
    <dgm:cxn modelId="{BE1FB35C-80D0-4244-B366-13B88FD12117}" type="presParOf" srcId="{0288A1DC-C2A2-4649-B000-C7D9FA31A04E}" destId="{20DC27E8-09EA-496E-A224-1F174F1E8EFE}" srcOrd="5" destOrd="0" presId="urn:microsoft.com/office/officeart/2008/layout/HorizontalMultiLevelHierarchy#2"/>
    <dgm:cxn modelId="{9149634A-4118-4280-AEA4-846E406CE826}" type="presParOf" srcId="{20DC27E8-09EA-496E-A224-1F174F1E8EFE}" destId="{ABF5F4F1-95A3-44E5-9BF7-108BF4103050}" srcOrd="0" destOrd="0" presId="urn:microsoft.com/office/officeart/2008/layout/HorizontalMultiLevelHierarchy#2"/>
    <dgm:cxn modelId="{51469ADC-E040-49B8-8EB9-2F94779A64CD}" type="presParOf" srcId="{20DC27E8-09EA-496E-A224-1F174F1E8EFE}" destId="{2FD5C0C1-D5CE-4495-A1FE-84D2D7D28067}" srcOrd="1" destOrd="0" presId="urn:microsoft.com/office/officeart/2008/layout/HorizontalMultiLevelHierarchy#2"/>
    <dgm:cxn modelId="{5B313BEE-E435-4ED5-98A5-603A73A9FB4E}" type="presParOf" srcId="{0288A1DC-C2A2-4649-B000-C7D9FA31A04E}" destId="{6DA0FF3F-3248-485B-85C4-E1E17EFD4492}" srcOrd="6" destOrd="0" presId="urn:microsoft.com/office/officeart/2008/layout/HorizontalMultiLevelHierarchy#2"/>
    <dgm:cxn modelId="{A47CDDAA-7AA8-41DC-92BE-002E12996838}" type="presParOf" srcId="{6DA0FF3F-3248-485B-85C4-E1E17EFD4492}" destId="{716A2DFE-DC38-478F-A5A4-BC616C01E18F}" srcOrd="0" destOrd="0" presId="urn:microsoft.com/office/officeart/2008/layout/HorizontalMultiLevelHierarchy#2"/>
    <dgm:cxn modelId="{2938DAF5-89FE-4842-8C9E-B09EAD68167F}" type="presParOf" srcId="{0288A1DC-C2A2-4649-B000-C7D9FA31A04E}" destId="{572CAB28-C52E-4CA5-9600-61BD2BA0F8F6}" srcOrd="7" destOrd="0" presId="urn:microsoft.com/office/officeart/2008/layout/HorizontalMultiLevelHierarchy#2"/>
    <dgm:cxn modelId="{166AFBA3-A0D0-49B8-8FBC-D26B00799137}" type="presParOf" srcId="{572CAB28-C52E-4CA5-9600-61BD2BA0F8F6}" destId="{3349F5FF-E89E-42EC-87C7-D1BCB8ADD56E}" srcOrd="0" destOrd="0" presId="urn:microsoft.com/office/officeart/2008/layout/HorizontalMultiLevelHierarchy#2"/>
    <dgm:cxn modelId="{AAC2D28D-5339-4BC1-88CE-F3FAD84E100C}" type="presParOf" srcId="{572CAB28-C52E-4CA5-9600-61BD2BA0F8F6}" destId="{E0FFF6F7-DA59-4FE4-B2F3-41CFE8C263CC}" srcOrd="1" destOrd="0" presId="urn:microsoft.com/office/officeart/2008/layout/HorizontalMultiLevelHierarchy#2"/>
  </dgm:cxnLst>
  <dgm:bg>
    <a:effectLst>
      <a:softEdge rad="1270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0FF3F-3248-485B-85C4-E1E17EFD4492}">
      <dsp:nvSpPr>
        <dsp:cNvPr id="0" name=""/>
        <dsp:cNvSpPr/>
      </dsp:nvSpPr>
      <dsp:spPr>
        <a:xfrm>
          <a:off x="1203278" y="2705099"/>
          <a:ext cx="673010" cy="1923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6505" y="0"/>
              </a:lnTo>
              <a:lnTo>
                <a:pt x="336505" y="1923620"/>
              </a:lnTo>
              <a:lnTo>
                <a:pt x="673010" y="192362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1488835" y="3615961"/>
        <a:ext cx="101897" cy="101897"/>
      </dsp:txXfrm>
    </dsp:sp>
    <dsp:sp modelId="{4B68A16A-C53F-4175-B11C-BFDC66B2C520}">
      <dsp:nvSpPr>
        <dsp:cNvPr id="0" name=""/>
        <dsp:cNvSpPr/>
      </dsp:nvSpPr>
      <dsp:spPr>
        <a:xfrm>
          <a:off x="1203278" y="2705099"/>
          <a:ext cx="673010" cy="641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6505" y="0"/>
              </a:lnTo>
              <a:lnTo>
                <a:pt x="336505" y="641206"/>
              </a:lnTo>
              <a:lnTo>
                <a:pt x="673010" y="64120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516545" y="3002463"/>
        <a:ext cx="46478" cy="46478"/>
      </dsp:txXfrm>
    </dsp:sp>
    <dsp:sp modelId="{6271E698-CC6E-4983-B283-9BF07EBF2B2E}">
      <dsp:nvSpPr>
        <dsp:cNvPr id="0" name=""/>
        <dsp:cNvSpPr/>
      </dsp:nvSpPr>
      <dsp:spPr>
        <a:xfrm>
          <a:off x="1203278" y="2063892"/>
          <a:ext cx="673010" cy="641206"/>
        </a:xfrm>
        <a:custGeom>
          <a:avLst/>
          <a:gdLst/>
          <a:ahLst/>
          <a:cxnLst/>
          <a:rect l="0" t="0" r="0" b="0"/>
          <a:pathLst>
            <a:path>
              <a:moveTo>
                <a:pt x="0" y="641206"/>
              </a:moveTo>
              <a:lnTo>
                <a:pt x="336505" y="641206"/>
              </a:lnTo>
              <a:lnTo>
                <a:pt x="336505" y="0"/>
              </a:lnTo>
              <a:lnTo>
                <a:pt x="673010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516545" y="2361256"/>
        <a:ext cx="46478" cy="46478"/>
      </dsp:txXfrm>
    </dsp:sp>
    <dsp:sp modelId="{740BEC9A-B481-464A-A90E-50874557626D}">
      <dsp:nvSpPr>
        <dsp:cNvPr id="0" name=""/>
        <dsp:cNvSpPr/>
      </dsp:nvSpPr>
      <dsp:spPr>
        <a:xfrm>
          <a:off x="1203278" y="781478"/>
          <a:ext cx="673010" cy="1923620"/>
        </a:xfrm>
        <a:custGeom>
          <a:avLst/>
          <a:gdLst/>
          <a:ahLst/>
          <a:cxnLst/>
          <a:rect l="0" t="0" r="0" b="0"/>
          <a:pathLst>
            <a:path>
              <a:moveTo>
                <a:pt x="0" y="1923620"/>
              </a:moveTo>
              <a:lnTo>
                <a:pt x="336505" y="1923620"/>
              </a:lnTo>
              <a:lnTo>
                <a:pt x="336505" y="0"/>
              </a:lnTo>
              <a:lnTo>
                <a:pt x="673010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1488835" y="1692340"/>
        <a:ext cx="101897" cy="101897"/>
      </dsp:txXfrm>
    </dsp:sp>
    <dsp:sp modelId="{D786EE93-F1A7-41E6-BDA8-625684C2CC2C}">
      <dsp:nvSpPr>
        <dsp:cNvPr id="0" name=""/>
        <dsp:cNvSpPr/>
      </dsp:nvSpPr>
      <dsp:spPr>
        <a:xfrm rot="16200000">
          <a:off x="-2009505" y="2192133"/>
          <a:ext cx="5399637" cy="10259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b="0" kern="1200" dirty="0"/>
            <a:t>影响因素</a:t>
          </a:r>
        </a:p>
      </dsp:txBody>
      <dsp:txXfrm>
        <a:off x="-1959423" y="2242215"/>
        <a:ext cx="5299473" cy="925767"/>
      </dsp:txXfrm>
    </dsp:sp>
    <dsp:sp modelId="{1653ADC9-8153-4DE0-B5F0-8DE3FA7BD662}">
      <dsp:nvSpPr>
        <dsp:cNvPr id="0" name=""/>
        <dsp:cNvSpPr/>
      </dsp:nvSpPr>
      <dsp:spPr>
        <a:xfrm>
          <a:off x="1876289" y="268513"/>
          <a:ext cx="5010531" cy="1025931"/>
        </a:xfrm>
        <a:prstGeom prst="round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srgbClr val="334F6D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宋体" panose="02010600030101010101" pitchFamily="2" charset="-122"/>
              <a:cs typeface="+mn-cs"/>
            </a:rPr>
            <a:t>发声板的材料</a:t>
          </a:r>
        </a:p>
      </dsp:txBody>
      <dsp:txXfrm>
        <a:off x="1926371" y="318595"/>
        <a:ext cx="4910367" cy="925767"/>
      </dsp:txXfrm>
    </dsp:sp>
    <dsp:sp modelId="{F69DCDAF-9DE1-4BF2-9AB8-3EDCB1815BA1}">
      <dsp:nvSpPr>
        <dsp:cNvPr id="0" name=""/>
        <dsp:cNvSpPr/>
      </dsp:nvSpPr>
      <dsp:spPr>
        <a:xfrm>
          <a:off x="1876289" y="1550927"/>
          <a:ext cx="5012180" cy="10259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发声板的厚度</a:t>
          </a:r>
        </a:p>
      </dsp:txBody>
      <dsp:txXfrm>
        <a:off x="1926371" y="1601009"/>
        <a:ext cx="4912016" cy="925767"/>
      </dsp:txXfrm>
    </dsp:sp>
    <dsp:sp modelId="{ABF5F4F1-95A3-44E5-9BF7-108BF4103050}">
      <dsp:nvSpPr>
        <dsp:cNvPr id="0" name=""/>
        <dsp:cNvSpPr/>
      </dsp:nvSpPr>
      <dsp:spPr>
        <a:xfrm>
          <a:off x="1876289" y="2833340"/>
          <a:ext cx="5012180" cy="10259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发声板的弯曲程度</a:t>
          </a:r>
        </a:p>
      </dsp:txBody>
      <dsp:txXfrm>
        <a:off x="1926371" y="2883422"/>
        <a:ext cx="4912016" cy="925767"/>
      </dsp:txXfrm>
    </dsp:sp>
    <dsp:sp modelId="{3349F5FF-E89E-42EC-87C7-D1BCB8ADD56E}">
      <dsp:nvSpPr>
        <dsp:cNvPr id="0" name=""/>
        <dsp:cNvSpPr/>
      </dsp:nvSpPr>
      <dsp:spPr>
        <a:xfrm>
          <a:off x="1876289" y="4115754"/>
          <a:ext cx="5012180" cy="10259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/>
            <a:t>发生板的振动特性</a:t>
          </a:r>
        </a:p>
      </dsp:txBody>
      <dsp:txXfrm>
        <a:off x="1926371" y="4165836"/>
        <a:ext cx="4912016" cy="925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#2">
  <dgm:title val=""/>
  <dgm:desc val=""/>
  <dgm:catLst>
    <dgm:cat type="3D" pri="11400"/>
  </dgm:catLst>
  <dgm:scene3d>
    <a:camera prst="orthographicFront"/>
    <a:lightRig rig="threePt" dir="t"/>
  </dgm:scene3d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D10FC-0DEC-40C3-A4D9-292850248501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16127-1326-4365-92D9-7DC38E3836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0BE3A-DBA0-4E3D-866B-289FEE2F8204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C1B6-6DBA-4A38-916D-B3D29F8273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0BE3A-DBA0-4E3D-866B-289FEE2F8204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6C1B6-6DBA-4A38-916D-B3D29F8273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flip="none" rotWithShape="0">
          <a:gsLst>
            <a:gs pos="0">
              <a:schemeClr val="bg1"/>
            </a:gs>
            <a:gs pos="100000">
              <a:srgbClr val="D9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51301"/>
            <a:ext cx="692596" cy="665751"/>
          </a:xfrm>
          <a:prstGeom prst="rect">
            <a:avLst/>
          </a:prstGeom>
        </p:spPr>
      </p:pic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-6427" y="619125"/>
            <a:ext cx="8305591" cy="1588"/>
          </a:xfrm>
          <a:prstGeom prst="line">
            <a:avLst/>
          </a:prstGeom>
          <a:noFill/>
          <a:ln w="57150" cmpd="thickThin">
            <a:solidFill>
              <a:srgbClr val="0033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180975" y="6572587"/>
            <a:ext cx="8639175" cy="1587"/>
          </a:xfrm>
          <a:prstGeom prst="line">
            <a:avLst/>
          </a:prstGeom>
          <a:noFill/>
          <a:ln w="12700">
            <a:solidFill>
              <a:srgbClr val="00339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5" name="Rectangle 6"/>
          <p:cNvSpPr>
            <a:spLocks noChangeArrowheads="1"/>
          </p:cNvSpPr>
          <p:nvPr/>
        </p:nvSpPr>
        <p:spPr bwMode="auto">
          <a:xfrm>
            <a:off x="8639682" y="384176"/>
            <a:ext cx="155575" cy="136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defRPr/>
            </a:pPr>
            <a:fld id="{9870B71F-3F75-4690-8B70-38E33D099748}" type="slidenum">
              <a:rPr lang="en-US" altLang="zh-TW" sz="1000" b="1" smtClean="0">
                <a:solidFill>
                  <a:srgbClr val="000099"/>
                </a:solidFill>
                <a:latin typeface="Arial" panose="020B0604020202020204" pitchFamily="34" charset="0"/>
              </a:rPr>
              <a:t>‹#›</a:t>
            </a:fld>
            <a:endParaRPr lang="en-GB" altLang="zh-CN" sz="1000" b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1030" name="Text Box 7"/>
          <p:cNvSpPr txBox="1">
            <a:spLocks noChangeArrowheads="1"/>
          </p:cNvSpPr>
          <p:nvPr/>
        </p:nvSpPr>
        <p:spPr bwMode="auto">
          <a:xfrm>
            <a:off x="258763" y="6573838"/>
            <a:ext cx="2963862" cy="2841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96969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1pPr>
            <a:lvl2pPr marL="742950" indent="-285750" algn="ctr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2pPr>
            <a:lvl3pPr marL="1143000" indent="-228600" algn="ctr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3pPr>
            <a:lvl4pPr marL="1600200" indent="-228600" algn="ctr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4pPr>
            <a:lvl5pPr marL="2057400" indent="-228600" algn="ctr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SzPct val="65000"/>
              <a:buChar char="•"/>
              <a:defRPr>
                <a:solidFill>
                  <a:schemeClr val="tx1"/>
                </a:solidFill>
                <a:latin typeface="EmbossedBlackWide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zh-CN" altLang="zh-CN" sz="1400" b="1">
              <a:solidFill>
                <a:schemeClr val="bg1"/>
              </a:solidFill>
              <a:latin typeface="CG Omega" pitchFamily="2" charset="0"/>
            </a:endParaRPr>
          </a:p>
        </p:txBody>
      </p:sp>
      <p:grpSp>
        <p:nvGrpSpPr>
          <p:cNvPr id="1032" name="Group 9"/>
          <p:cNvGrpSpPr/>
          <p:nvPr/>
        </p:nvGrpSpPr>
        <p:grpSpPr bwMode="auto">
          <a:xfrm>
            <a:off x="422275" y="731838"/>
            <a:ext cx="7621588" cy="5810250"/>
            <a:chOff x="0" y="0"/>
            <a:chExt cx="4801" cy="3660"/>
          </a:xfrm>
        </p:grpSpPr>
        <p:sp>
          <p:nvSpPr>
            <p:cNvPr id="1034" name="Oval 11"/>
            <p:cNvSpPr>
              <a:spLocks noChangeArrowheads="1"/>
            </p:cNvSpPr>
            <p:nvPr/>
          </p:nvSpPr>
          <p:spPr bwMode="auto">
            <a:xfrm>
              <a:off x="0" y="0"/>
              <a:ext cx="251" cy="258"/>
            </a:xfrm>
            <a:prstGeom prst="ellipse">
              <a:avLst/>
            </a:prstGeom>
            <a:noFill/>
            <a:ln w="3175">
              <a:solidFill>
                <a:srgbClr val="CC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zh-CN">
                <a:latin typeface="Arial" panose="020B0604020202020204" pitchFamily="34" charset="0"/>
              </a:endParaRPr>
            </a:p>
          </p:txBody>
        </p:sp>
        <p:sp>
          <p:nvSpPr>
            <p:cNvPr id="1035" name="Oval 12"/>
            <p:cNvSpPr>
              <a:spLocks noChangeArrowheads="1"/>
            </p:cNvSpPr>
            <p:nvPr/>
          </p:nvSpPr>
          <p:spPr bwMode="auto">
            <a:xfrm>
              <a:off x="162" y="0"/>
              <a:ext cx="864" cy="895"/>
            </a:xfrm>
            <a:prstGeom prst="ellipse">
              <a:avLst/>
            </a:prstGeom>
            <a:noFill/>
            <a:ln w="3175">
              <a:solidFill>
                <a:srgbClr val="CC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zh-CN">
                <a:latin typeface="Arial" panose="020B0604020202020204" pitchFamily="34" charset="0"/>
              </a:endParaRPr>
            </a:p>
          </p:txBody>
        </p:sp>
        <p:sp>
          <p:nvSpPr>
            <p:cNvPr id="1036" name="Oval 13"/>
            <p:cNvSpPr>
              <a:spLocks noChangeArrowheads="1"/>
            </p:cNvSpPr>
            <p:nvPr/>
          </p:nvSpPr>
          <p:spPr bwMode="auto">
            <a:xfrm>
              <a:off x="564" y="0"/>
              <a:ext cx="3639" cy="3660"/>
            </a:xfrm>
            <a:prstGeom prst="ellipse">
              <a:avLst/>
            </a:prstGeom>
            <a:noFill/>
            <a:ln w="3175">
              <a:solidFill>
                <a:srgbClr val="CC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zh-CN">
                <a:latin typeface="Arial" panose="020B0604020202020204" pitchFamily="34" charset="0"/>
              </a:endParaRPr>
            </a:p>
          </p:txBody>
        </p:sp>
        <p:sp>
          <p:nvSpPr>
            <p:cNvPr id="1037" name="Oval 14"/>
            <p:cNvSpPr>
              <a:spLocks noChangeArrowheads="1"/>
            </p:cNvSpPr>
            <p:nvPr/>
          </p:nvSpPr>
          <p:spPr bwMode="auto">
            <a:xfrm>
              <a:off x="3410" y="3232"/>
              <a:ext cx="436" cy="428"/>
            </a:xfrm>
            <a:prstGeom prst="ellipse">
              <a:avLst/>
            </a:prstGeom>
            <a:noFill/>
            <a:ln w="3175">
              <a:solidFill>
                <a:srgbClr val="CC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zh-CN">
                <a:latin typeface="Arial" panose="020B0604020202020204" pitchFamily="34" charset="0"/>
              </a:endParaRPr>
            </a:p>
          </p:txBody>
        </p:sp>
        <p:sp>
          <p:nvSpPr>
            <p:cNvPr id="1038" name="Oval 15"/>
            <p:cNvSpPr>
              <a:spLocks noChangeArrowheads="1"/>
            </p:cNvSpPr>
            <p:nvPr/>
          </p:nvSpPr>
          <p:spPr bwMode="auto">
            <a:xfrm>
              <a:off x="3797" y="2649"/>
              <a:ext cx="1004" cy="1005"/>
            </a:xfrm>
            <a:prstGeom prst="ellipse">
              <a:avLst/>
            </a:prstGeom>
            <a:noFill/>
            <a:ln w="3175">
              <a:solidFill>
                <a:srgbClr val="CC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15000"/>
                </a:spcAft>
                <a:buSzPct val="65000"/>
                <a:buChar char="•"/>
                <a:defRPr>
                  <a:solidFill>
                    <a:schemeClr val="tx1"/>
                  </a:solidFill>
                  <a:latin typeface="EmbossedBlackWide" pitchFamily="2" charset="0"/>
                  <a:ea typeface="宋体" panose="02010600030101010101" pitchFamily="2" charset="-122"/>
                </a:defRPr>
              </a:lvl9pPr>
            </a:lstStyle>
            <a:p>
              <a:pPr>
                <a:defRPr/>
              </a:pPr>
              <a:endParaRPr lang="zh-CN" altLang="zh-CN">
                <a:latin typeface="Arial" panose="020B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20"/>
            <a:ext cx="8418586" cy="5280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-6427" y="30020"/>
            <a:ext cx="8305591" cy="528057"/>
          </a:xfrm>
          <a:prstGeom prst="rect">
            <a:avLst/>
          </a:prstGeom>
          <a:solidFill>
            <a:srgbClr val="EFFAFF">
              <a:alpha val="62745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35000"/>
              </a:spcBef>
              <a:spcAft>
                <a:spcPct val="15000"/>
              </a:spcAft>
              <a:buClrTx/>
              <a:buSzPct val="65000"/>
              <a:buFontTx/>
              <a:buChar char="•"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EmbossedBlackWide" pitchFamily="2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6604972"/>
            <a:ext cx="226800" cy="226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3" y="6644977"/>
            <a:ext cx="640800" cy="151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华文中宋" panose="02010600040101010101" pitchFamily="2" charset="-122"/>
          <a:ea typeface="华文中宋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华文中宋" panose="02010600040101010101" pitchFamily="2" charset="-122"/>
          <a:ea typeface="华文中宋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华文中宋" panose="02010600040101010101" pitchFamily="2" charset="-122"/>
          <a:ea typeface="华文中宋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华文中宋" panose="02010600040101010101" pitchFamily="2" charset="-122"/>
          <a:ea typeface="华文中宋" panose="020106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华文中宋" panose="02010600040101010101" pitchFamily="2" charset="-122"/>
          <a:ea typeface="华文中宋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华文中宋" panose="02010600040101010101" pitchFamily="2" charset="-122"/>
          <a:ea typeface="华文中宋" panose="020106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华文中宋" panose="02010600040101010101" pitchFamily="2" charset="-122"/>
          <a:ea typeface="华文中宋" panose="020106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99"/>
          </a:solidFill>
          <a:effectLst>
            <a:outerShdw blurRad="38100" dist="38100" dir="2700000" algn="tl">
              <a:srgbClr val="C0C0C0"/>
            </a:outerShdw>
          </a:effectLst>
          <a:latin typeface="华文中宋" panose="02010600040101010101" pitchFamily="2" charset="-122"/>
          <a:ea typeface="华文中宋" panose="02010600040101010101" pitchFamily="2" charset="-122"/>
        </a:defRPr>
      </a:lvl9pPr>
    </p:titleStyle>
    <p:bodyStyle>
      <a:lvl1pPr marL="342900" indent="-342900" algn="l" rtl="0" eaLnBrk="1" fontAlgn="base" hangingPunct="1">
        <a:spcBef>
          <a:spcPct val="10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427355" indent="-236855" algn="l" rtl="0" eaLnBrk="1" fontAlgn="base" hangingPunct="1">
        <a:spcBef>
          <a:spcPct val="100000"/>
        </a:spcBef>
        <a:spcAft>
          <a:spcPct val="0"/>
        </a:spcAft>
        <a:buClr>
          <a:srgbClr val="003399"/>
        </a:buClr>
        <a:buSzPct val="90000"/>
        <a:buFont typeface="Wingdings" panose="05000000000000000000" pitchFamily="2" charset="2"/>
        <a:buChar char="l"/>
        <a:defRPr sz="1200">
          <a:solidFill>
            <a:srgbClr val="003399"/>
          </a:solidFill>
          <a:latin typeface="+mn-lt"/>
          <a:ea typeface="+mn-ea"/>
        </a:defRPr>
      </a:lvl2pPr>
      <a:lvl3pPr marL="827405" indent="-209550" algn="l" rtl="0" eaLnBrk="1" fontAlgn="base" hangingPunct="1">
        <a:spcBef>
          <a:spcPct val="15000"/>
        </a:spcBef>
        <a:spcAft>
          <a:spcPct val="0"/>
        </a:spcAft>
        <a:buClr>
          <a:srgbClr val="003399"/>
        </a:buClr>
        <a:buChar char="–"/>
        <a:defRPr sz="1200">
          <a:solidFill>
            <a:srgbClr val="003399"/>
          </a:solidFill>
          <a:latin typeface="+mn-lt"/>
          <a:ea typeface="+mn-ea"/>
        </a:defRPr>
      </a:lvl3pPr>
      <a:lvl4pPr marL="1236980" indent="-219075" algn="l" rtl="0" eaLnBrk="1" fontAlgn="base" hangingPunct="1">
        <a:spcBef>
          <a:spcPct val="15000"/>
        </a:spcBef>
        <a:spcAft>
          <a:spcPct val="0"/>
        </a:spcAft>
        <a:buClr>
          <a:srgbClr val="003399"/>
        </a:buClr>
        <a:buSzPct val="60000"/>
        <a:buFont typeface="Wingdings" panose="05000000000000000000" pitchFamily="2" charset="2"/>
        <a:buChar char="Ø"/>
        <a:defRPr sz="1200">
          <a:solidFill>
            <a:srgbClr val="003399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88000"/>
        </a:lnSpc>
        <a:spcBef>
          <a:spcPct val="68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Times New Roman" panose="02020603050405020304" pitchFamily="18" charset="0"/>
          <a:ea typeface="+mn-ea"/>
        </a:defRPr>
      </a:lvl5pPr>
      <a:lvl6pPr marL="2514600" indent="-228600" algn="l" rtl="0" eaLnBrk="1" fontAlgn="base" hangingPunct="1">
        <a:lnSpc>
          <a:spcPct val="88000"/>
        </a:lnSpc>
        <a:spcBef>
          <a:spcPct val="68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Times New Roman" panose="02020603050405020304" pitchFamily="18" charset="0"/>
          <a:ea typeface="+mn-ea"/>
        </a:defRPr>
      </a:lvl6pPr>
      <a:lvl7pPr marL="2971800" indent="-228600" algn="l" rtl="0" eaLnBrk="1" fontAlgn="base" hangingPunct="1">
        <a:lnSpc>
          <a:spcPct val="88000"/>
        </a:lnSpc>
        <a:spcBef>
          <a:spcPct val="68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Times New Roman" panose="02020603050405020304" pitchFamily="18" charset="0"/>
          <a:ea typeface="+mn-ea"/>
        </a:defRPr>
      </a:lvl7pPr>
      <a:lvl8pPr marL="3429000" indent="-228600" algn="l" rtl="0" eaLnBrk="1" fontAlgn="base" hangingPunct="1">
        <a:lnSpc>
          <a:spcPct val="88000"/>
        </a:lnSpc>
        <a:spcBef>
          <a:spcPct val="68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Times New Roman" panose="02020603050405020304" pitchFamily="18" charset="0"/>
          <a:ea typeface="+mn-ea"/>
        </a:defRPr>
      </a:lvl8pPr>
      <a:lvl9pPr marL="3886200" indent="-228600" algn="l" rtl="0" eaLnBrk="1" fontAlgn="base" hangingPunct="1">
        <a:lnSpc>
          <a:spcPct val="88000"/>
        </a:lnSpc>
        <a:spcBef>
          <a:spcPct val="68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Ø"/>
        <a:defRPr sz="1600">
          <a:solidFill>
            <a:schemeClr val="tx1"/>
          </a:solidFill>
          <a:latin typeface="Times New Roman" panose="02020603050405020304" pitchFamily="18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video" Target="../media/media1.mp4"/><Relationship Id="rId5" Type="http://schemas.microsoft.com/office/2007/relationships/media" Target="../media/media1.mp4"/><Relationship Id="rId4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9289" y="24802"/>
            <a:ext cx="4884420" cy="6451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3600" b="1" cap="none" spc="0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2023 </a:t>
            </a:r>
            <a:r>
              <a:rPr lang="zh-CN" altLang="en-US" sz="3600" b="1" cap="none" spc="0" dirty="0">
                <a:ln w="11430"/>
                <a:solidFill>
                  <a:srgbClr val="0000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物理创新实践设计</a:t>
            </a:r>
            <a:endParaRPr lang="zh-CN" altLang="en-US" sz="3600" b="1" cap="none" spc="0" dirty="0">
              <a:ln w="11430"/>
              <a:solidFill>
                <a:srgbClr val="0000FF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08007" y="5636202"/>
            <a:ext cx="5419725" cy="697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latin typeface="+mj-lt"/>
              </a:rPr>
              <a:t>汇报人：何政轩</a:t>
            </a:r>
            <a:r>
              <a:rPr lang="en-US" altLang="zh-CN" sz="2800" dirty="0">
                <a:latin typeface="+mj-lt"/>
              </a:rPr>
              <a:t> </a:t>
            </a:r>
            <a:r>
              <a:rPr lang="zh-CN" altLang="en-US" sz="2800" dirty="0">
                <a:latin typeface="+mj-lt"/>
              </a:rPr>
              <a:t>宁洪斌</a:t>
            </a:r>
            <a:r>
              <a:rPr lang="en-US" altLang="zh-CN" sz="2800" dirty="0">
                <a:latin typeface="+mj-lt"/>
              </a:rPr>
              <a:t>  </a:t>
            </a:r>
            <a:r>
              <a:rPr lang="zh-CN" altLang="en-US" sz="2800" dirty="0">
                <a:latin typeface="+mj-lt"/>
              </a:rPr>
              <a:t>方俊添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07310" y="1388745"/>
            <a:ext cx="6421120" cy="2146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8000" dirty="0">
                <a:latin typeface="+mj-lt"/>
                <a:ea typeface="+mj-lt"/>
                <a:cs typeface="+mj-lt"/>
              </a:rPr>
              <a:t>7.</a:t>
            </a:r>
            <a:r>
              <a:rPr lang="zh-CN" altLang="en-US" sz="8000" dirty="0">
                <a:latin typeface="+mj-lt"/>
                <a:ea typeface="+mj-lt"/>
                <a:cs typeface="+mj-lt"/>
              </a:rPr>
              <a:t>巨型发声板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58850" y="2727960"/>
            <a:ext cx="705485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dirty="0">
                <a:solidFill>
                  <a:srgbClr val="0070C0"/>
                </a:solidFill>
                <a:latin typeface="+mj-ea"/>
                <a:ea typeface="+mj-ea"/>
              </a:rPr>
              <a:t>Thank you for listening.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52245" y="13785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5970" y="1343025"/>
            <a:ext cx="7063740" cy="4829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/>
              <a:t>想象一下，当你拿起一块纸板并用手指轻轻弯曲它时，你会听到一种脆响的声音。这是因为纸板在弯曲时产生了振动，而这种振动通过空气传播，形成了声音。</a:t>
            </a:r>
          </a:p>
          <a:p>
            <a:r>
              <a:rPr lang="zh-CN" altLang="en-US" sz="2800" dirty="0"/>
              <a:t>类似地，当一个大型、薄型和灵活的板材被弯曲时，它的不同部分会发生相对运动，引起板材内部的应力和振动。这些应力和振动会通过板材和周围空气的相互作用传播出去，产生声音。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989388" y="-73576"/>
            <a:ext cx="3117273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题目解析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76530" y="848995"/>
            <a:ext cx="165798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0000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现象描述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73941" y="1845310"/>
            <a:ext cx="4936259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当一个又大又薄又有弹性的板(如塑料、金属或有机玻璃)被弯曲时，它可能会发出一种响亮而不寻常的呼啸声。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03530" y="2947670"/>
            <a:ext cx="165798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rgbClr val="0000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现象解释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76761" y="3515983"/>
            <a:ext cx="4825423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巨型发声板的原理主要是基于板材的弯曲和回弹。当一个又大又薄又有弹性的板（例如塑料、金属或有机玻璃等）被弯曲时，它可能会发出一种响亮而不寻常的声音。这种声音的产生是由于板材弯曲导致的振动，这些振动会转化成声波并传播开来，从而产生声音。这种现象与克拉尼图形实验中的板振动产生声音的原理类似。</a:t>
            </a:r>
          </a:p>
        </p:txBody>
      </p:sp>
      <p:pic>
        <p:nvPicPr>
          <p:cNvPr id="3" name="1-IYPT2024参考资料  P7-Giant Sounding Plate 巨型发声板-720P 高清-AVC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32576" y="848995"/>
            <a:ext cx="3103244" cy="5516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17905" y="1468120"/>
            <a:ext cx="6943725" cy="4371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/>
              <a:t>首先，大型、薄型和灵活的板在受到压力或振动时容易弯曲。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其次，当板弯曲时，它与空气之间会产生摩擦力，这种摩擦力会导致空气流动，从而产生声波。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最后，这些声波在板的边缘产生回声，形成我们所听到的那种声音。 这些因素的综合作用导致了这个现象的发生。此外，板的材料也会影响所产生的声音的音质和音量。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24280" y="1660525"/>
            <a:ext cx="7078345" cy="3911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/>
              <a:t>改变施加在板上的力的性质和大小、板的尺寸和形状以及周围环境的物理性质等变量，可以更深入地理解这个现象的物理机制。此外，这些因素如何影响声音的质量和响度也是值得研究的。</a:t>
            </a:r>
          </a:p>
          <a:p>
            <a:r>
              <a:rPr lang="zh-CN" altLang="en-US" sz="2800" dirty="0"/>
              <a:t>可以尝试使用不同的材料制作板，以了解不同材料对声音特性的影响。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989388" y="-73576"/>
            <a:ext cx="3117273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题目解析</a:t>
            </a:r>
          </a:p>
        </p:txBody>
      </p:sp>
      <p:graphicFrame>
        <p:nvGraphicFramePr>
          <p:cNvPr id="3" name="图示 2"/>
          <p:cNvGraphicFramePr/>
          <p:nvPr/>
        </p:nvGraphicFramePr>
        <p:xfrm>
          <a:off x="713509" y="879764"/>
          <a:ext cx="7065818" cy="5410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06ebc5a25b74abf92ae5cf72c9921ef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192" y="550707"/>
            <a:ext cx="3714750" cy="6085205"/>
          </a:xfrm>
          <a:prstGeom prst="rect">
            <a:avLst/>
          </a:prstGeom>
        </p:spPr>
      </p:pic>
      <p:pic>
        <p:nvPicPr>
          <p:cNvPr id="6" name="cf8771a52f2ba140853178d27bc75d9a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3090" y="268605"/>
            <a:ext cx="3594735" cy="6073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0395" y="1147445"/>
            <a:ext cx="7733030" cy="4987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/>
              <a:t>当不同厚度的同一种材料板弯曲时，它们之间的声音差异可能会有一定的变化，但通常不会非常显著。相同材料的板材在弯曲时会以相似的方式振动，产生类似的声音特性。然而，板材的厚度可以影响振动的频率和幅度，从而对声音产生一定的影响。较厚的板材可能具有更低的振动频率，因此会产生较低音调的声音。相比之下，较薄的板材可能具有更高的振动频率，产生较高音调的声音。</a:t>
            </a:r>
          </a:p>
          <a:p>
            <a:r>
              <a:rPr lang="zh-CN" altLang="en-US" sz="2400"/>
              <a:t>此外，较厚的板材由于质量和刚度的增加，可能会产生更强的声音。较薄的板材由于质量和刚度较低，可能会产生相对较弱的声音。总体而言，虽然不同厚度的同一种材料板在弯曲时可能会有一些声音差异，但这些差异可能相对较小。更明显的声音差异通常来自于不同材质的板材，而不仅仅是厚度的变化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3705" y="1368425"/>
            <a:ext cx="7454900" cy="3984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/>
              <a:t>吉他的琴弦就像金属板，当你弹奏时，琴弦会振动并产生声音。现在，假设你使用了不同长度、宽度和厚度的琴弦。</a:t>
            </a:r>
          </a:p>
          <a:p>
            <a:r>
              <a:rPr lang="zh-CN" altLang="en-US" sz="2400"/>
              <a:t>首先，让我们考虑琴弦的长度。如果你用手指按住琴弦的某个位置，那个位置之上的琴弦长度就会缩短。当你弹奏琴弦时，缩短的琴弦会振动产生高音。</a:t>
            </a:r>
          </a:p>
          <a:p>
            <a:r>
              <a:rPr lang="zh-CN" altLang="en-US" sz="2400"/>
              <a:t>相反，如果你不按住琴弦，琴弦的整个长度都会振动，并产生低音。如果你使用较宽和较厚的琴弦，它们可能会更加坚硬和沉重。这意味着琴弦振动时需要更多的能量，从而产生更低音调的声音。</a:t>
            </a:r>
          </a:p>
          <a:p>
            <a:r>
              <a:rPr lang="zh-CN" altLang="en-US" sz="2400"/>
              <a:t>相反，使用较窄和较薄的琴弦会使振动需要更少的能量，因此产生更高音调的声音。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U5OGEwMWIxMDU5YzU5NjNjNTEwMzIwY2EzZDZmZGIifQ=="/>
  <p:tag name="KSO_WPP_MARK_KEY" val="caea6c57-2928-4ecf-bb02-608591f73d1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1">
  <a:themeElements>
    <a:clrScheme name="">
      <a:dk1>
        <a:srgbClr val="000000"/>
      </a:dk1>
      <a:lt1>
        <a:srgbClr val="FFFFFF"/>
      </a:lt1>
      <a:dk2>
        <a:srgbClr val="334F6D"/>
      </a:dk2>
      <a:lt2>
        <a:srgbClr val="CC8510"/>
      </a:lt2>
      <a:accent1>
        <a:srgbClr val="A5032D"/>
      </a:accent1>
      <a:accent2>
        <a:srgbClr val="787019"/>
      </a:accent2>
      <a:accent3>
        <a:srgbClr val="FFFFFF"/>
      </a:accent3>
      <a:accent4>
        <a:srgbClr val="000000"/>
      </a:accent4>
      <a:accent5>
        <a:srgbClr val="CFAAAD"/>
      </a:accent5>
      <a:accent6>
        <a:srgbClr val="6C6516"/>
      </a:accent6>
      <a:hlink>
        <a:srgbClr val="953C0A"/>
      </a:hlink>
      <a:folHlink>
        <a:srgbClr val="C9A67B"/>
      </a:folHlink>
    </a:clrScheme>
    <a:fontScheme name="Mybest">
      <a:majorFont>
        <a:latin typeface="华文中宋"/>
        <a:ea typeface="华文中宋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35000"/>
          </a:spcBef>
          <a:spcAft>
            <a:spcPct val="15000"/>
          </a:spcAft>
          <a:buClrTx/>
          <a:buSzPct val="65000"/>
          <a:buFontTx/>
          <a:buChar char="•"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EmbossedBlackWide" pitchFamily="2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35000"/>
          </a:spcBef>
          <a:spcAft>
            <a:spcPct val="15000"/>
          </a:spcAft>
          <a:buClrTx/>
          <a:buSzPct val="65000"/>
          <a:buFontTx/>
          <a:buChar char="•"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EmbossedBlackWide" pitchFamily="2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Mybest 1">
        <a:dk1>
          <a:srgbClr val="000000"/>
        </a:dk1>
        <a:lt1>
          <a:srgbClr val="FFFFFF"/>
        </a:lt1>
        <a:dk2>
          <a:srgbClr val="0066FF"/>
        </a:dk2>
        <a:lt2>
          <a:srgbClr val="FFFF00"/>
        </a:lt2>
        <a:accent1>
          <a:srgbClr val="00CCCC"/>
        </a:accent1>
        <a:accent2>
          <a:srgbClr val="FF33CC"/>
        </a:accent2>
        <a:accent3>
          <a:srgbClr val="AAB8FF"/>
        </a:accent3>
        <a:accent4>
          <a:srgbClr val="DADADA"/>
        </a:accent4>
        <a:accent5>
          <a:srgbClr val="AAE2E2"/>
        </a:accent5>
        <a:accent6>
          <a:srgbClr val="E72DB9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ybest 2">
        <a:dk1>
          <a:srgbClr val="000000"/>
        </a:dk1>
        <a:lt1>
          <a:srgbClr val="9999FF"/>
        </a:lt1>
        <a:dk2>
          <a:srgbClr val="6600FF"/>
        </a:dk2>
        <a:lt2>
          <a:srgbClr val="FFFFFF"/>
        </a:lt2>
        <a:accent1>
          <a:srgbClr val="CCCCFF"/>
        </a:accent1>
        <a:accent2>
          <a:srgbClr val="FF99FF"/>
        </a:accent2>
        <a:accent3>
          <a:srgbClr val="CACAFF"/>
        </a:accent3>
        <a:accent4>
          <a:srgbClr val="000000"/>
        </a:accent4>
        <a:accent5>
          <a:srgbClr val="E2E2FF"/>
        </a:accent5>
        <a:accent6>
          <a:srgbClr val="E78AE7"/>
        </a:accent6>
        <a:hlink>
          <a:srgbClr val="00CC66"/>
        </a:hlink>
        <a:folHlink>
          <a:srgbClr val="66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best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best 4">
        <a:dk1>
          <a:srgbClr val="000000"/>
        </a:dk1>
        <a:lt1>
          <a:srgbClr val="FFFFFF"/>
        </a:lt1>
        <a:dk2>
          <a:srgbClr val="990066"/>
        </a:dk2>
        <a:lt2>
          <a:srgbClr val="FFFF00"/>
        </a:lt2>
        <a:accent1>
          <a:srgbClr val="996633"/>
        </a:accent1>
        <a:accent2>
          <a:srgbClr val="CC6600"/>
        </a:accent2>
        <a:accent3>
          <a:srgbClr val="CAAAB8"/>
        </a:accent3>
        <a:accent4>
          <a:srgbClr val="DADADA"/>
        </a:accent4>
        <a:accent5>
          <a:srgbClr val="CAB8AD"/>
        </a:accent5>
        <a:accent6>
          <a:srgbClr val="B95C00"/>
        </a:accent6>
        <a:hlink>
          <a:srgbClr val="999933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729</Words>
  <Application>Microsoft Office PowerPoint</Application>
  <PresentationFormat>全屏显示(4:3)</PresentationFormat>
  <Paragraphs>30</Paragraphs>
  <Slides>10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CG Omega</vt:lpstr>
      <vt:lpstr>EmbossedBlackWide</vt:lpstr>
      <vt:lpstr>等线</vt:lpstr>
      <vt:lpstr>华文中宋</vt:lpstr>
      <vt:lpstr>微软雅黑</vt:lpstr>
      <vt:lpstr>Arial</vt:lpstr>
      <vt:lpstr>Times New Roman</vt:lpstr>
      <vt:lpstr>Wingdings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912220373@qq.com</dc:creator>
  <cp:lastModifiedBy>zhengxuan He</cp:lastModifiedBy>
  <cp:revision>18</cp:revision>
  <dcterms:created xsi:type="dcterms:W3CDTF">2023-10-17T15:30:00Z</dcterms:created>
  <dcterms:modified xsi:type="dcterms:W3CDTF">2023-10-28T19:13:02Z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A7F8100ED5B04D879CB0AD7BDCD5492B_12</vt:lpwstr>
  </property>
  <property fmtid="{D5CDD505-2E9C-101B-9397-08002B2CF9AE}" pid="3" name="KSOProductBuildVer">
    <vt:lpwstr>2052-11.1.0.14309</vt:lpwstr>
  </property>
</Properties>
</file>